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1B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639F-0F6D-48BA-8542-4B6303EFC684}" type="datetimeFigureOut">
              <a:rPr lang="fr-CA" smtClean="0"/>
              <a:t>2020-04-06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5CA1-B85A-46DD-BAA2-A26689B23EB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1872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639F-0F6D-48BA-8542-4B6303EFC684}" type="datetimeFigureOut">
              <a:rPr lang="fr-CA" smtClean="0"/>
              <a:t>2020-04-06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5CA1-B85A-46DD-BAA2-A26689B23EB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5732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639F-0F6D-48BA-8542-4B6303EFC684}" type="datetimeFigureOut">
              <a:rPr lang="fr-CA" smtClean="0"/>
              <a:t>2020-04-06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5CA1-B85A-46DD-BAA2-A26689B23EB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87397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639F-0F6D-48BA-8542-4B6303EFC684}" type="datetimeFigureOut">
              <a:rPr lang="fr-CA" smtClean="0"/>
              <a:t>2020-04-06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5CA1-B85A-46DD-BAA2-A26689B23EB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87310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639F-0F6D-48BA-8542-4B6303EFC684}" type="datetimeFigureOut">
              <a:rPr lang="fr-CA" smtClean="0"/>
              <a:t>2020-04-06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5CA1-B85A-46DD-BAA2-A26689B23EB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4478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639F-0F6D-48BA-8542-4B6303EFC684}" type="datetimeFigureOut">
              <a:rPr lang="fr-CA" smtClean="0"/>
              <a:t>2020-04-06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5CA1-B85A-46DD-BAA2-A26689B23EB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76469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639F-0F6D-48BA-8542-4B6303EFC684}" type="datetimeFigureOut">
              <a:rPr lang="fr-CA" smtClean="0"/>
              <a:t>2020-04-06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5CA1-B85A-46DD-BAA2-A26689B23EB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03308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639F-0F6D-48BA-8542-4B6303EFC684}" type="datetimeFigureOut">
              <a:rPr lang="fr-CA" smtClean="0"/>
              <a:t>2020-04-06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5CA1-B85A-46DD-BAA2-A26689B23EB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2179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639F-0F6D-48BA-8542-4B6303EFC684}" type="datetimeFigureOut">
              <a:rPr lang="fr-CA" smtClean="0"/>
              <a:t>2020-04-06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5CA1-B85A-46DD-BAA2-A26689B23EB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22482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639F-0F6D-48BA-8542-4B6303EFC684}" type="datetimeFigureOut">
              <a:rPr lang="fr-CA" smtClean="0"/>
              <a:t>2020-04-06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5CA1-B85A-46DD-BAA2-A26689B23EB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2373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639F-0F6D-48BA-8542-4B6303EFC684}" type="datetimeFigureOut">
              <a:rPr lang="fr-CA" smtClean="0"/>
              <a:t>2020-04-06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5CA1-B85A-46DD-BAA2-A26689B23EB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10670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8639F-0F6D-48BA-8542-4B6303EFC684}" type="datetimeFigureOut">
              <a:rPr lang="fr-CA" smtClean="0"/>
              <a:t>2020-04-06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15CA1-B85A-46DD-BAA2-A26689B23EB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30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ducationpermanente.ca/" TargetMode="External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e 32"/>
          <p:cNvGrpSpPr/>
          <p:nvPr/>
        </p:nvGrpSpPr>
        <p:grpSpPr>
          <a:xfrm>
            <a:off x="6820105" y="0"/>
            <a:ext cx="5388229" cy="6873240"/>
            <a:chOff x="6587799" y="-431843"/>
            <a:chExt cx="5677686" cy="7305083"/>
          </a:xfrm>
        </p:grpSpPr>
        <p:sp>
          <p:nvSpPr>
            <p:cNvPr id="24" name="Parallélogramme 19"/>
            <p:cNvSpPr/>
            <p:nvPr/>
          </p:nvSpPr>
          <p:spPr>
            <a:xfrm>
              <a:off x="6587799" y="4486925"/>
              <a:ext cx="5677685" cy="2386315"/>
            </a:xfrm>
            <a:custGeom>
              <a:avLst/>
              <a:gdLst>
                <a:gd name="connsiteX0" fmla="*/ 0 w 3342290"/>
                <a:gd name="connsiteY0" fmla="*/ 1303283 h 1303283"/>
                <a:gd name="connsiteX1" fmla="*/ 725212 w 3342290"/>
                <a:gd name="connsiteY1" fmla="*/ 0 h 1303283"/>
                <a:gd name="connsiteX2" fmla="*/ 3342290 w 3342290"/>
                <a:gd name="connsiteY2" fmla="*/ 0 h 1303283"/>
                <a:gd name="connsiteX3" fmla="*/ 2617078 w 3342290"/>
                <a:gd name="connsiteY3" fmla="*/ 1303283 h 1303283"/>
                <a:gd name="connsiteX4" fmla="*/ 0 w 3342290"/>
                <a:gd name="connsiteY4" fmla="*/ 1303283 h 1303283"/>
                <a:gd name="connsiteX0" fmla="*/ 0 w 3342290"/>
                <a:gd name="connsiteY0" fmla="*/ 1303283 h 1303283"/>
                <a:gd name="connsiteX1" fmla="*/ 725212 w 3342290"/>
                <a:gd name="connsiteY1" fmla="*/ 0 h 1303283"/>
                <a:gd name="connsiteX2" fmla="*/ 3342290 w 3342290"/>
                <a:gd name="connsiteY2" fmla="*/ 0 h 1303283"/>
                <a:gd name="connsiteX3" fmla="*/ 3331782 w 3342290"/>
                <a:gd name="connsiteY3" fmla="*/ 1292773 h 1303283"/>
                <a:gd name="connsiteX4" fmla="*/ 0 w 3342290"/>
                <a:gd name="connsiteY4" fmla="*/ 1303283 h 1303283"/>
                <a:gd name="connsiteX0" fmla="*/ 0 w 3342290"/>
                <a:gd name="connsiteY0" fmla="*/ 1303283 h 1303283"/>
                <a:gd name="connsiteX1" fmla="*/ 602310 w 3342290"/>
                <a:gd name="connsiteY1" fmla="*/ 12582 h 1303283"/>
                <a:gd name="connsiteX2" fmla="*/ 3342290 w 3342290"/>
                <a:gd name="connsiteY2" fmla="*/ 0 h 1303283"/>
                <a:gd name="connsiteX3" fmla="*/ 3331782 w 3342290"/>
                <a:gd name="connsiteY3" fmla="*/ 1292773 h 1303283"/>
                <a:gd name="connsiteX4" fmla="*/ 0 w 3342290"/>
                <a:gd name="connsiteY4" fmla="*/ 1303283 h 1303283"/>
                <a:gd name="connsiteX0" fmla="*/ 0 w 3262344"/>
                <a:gd name="connsiteY0" fmla="*/ 1296992 h 1296992"/>
                <a:gd name="connsiteX1" fmla="*/ 522364 w 3262344"/>
                <a:gd name="connsiteY1" fmla="*/ 12582 h 1296992"/>
                <a:gd name="connsiteX2" fmla="*/ 3262344 w 3262344"/>
                <a:gd name="connsiteY2" fmla="*/ 0 h 1296992"/>
                <a:gd name="connsiteX3" fmla="*/ 3251836 w 3262344"/>
                <a:gd name="connsiteY3" fmla="*/ 1292773 h 1296992"/>
                <a:gd name="connsiteX4" fmla="*/ 0 w 3262344"/>
                <a:gd name="connsiteY4" fmla="*/ 1296992 h 1296992"/>
                <a:gd name="connsiteX0" fmla="*/ 0 w 3262344"/>
                <a:gd name="connsiteY0" fmla="*/ 1296992 h 1296992"/>
                <a:gd name="connsiteX1" fmla="*/ 489053 w 3262344"/>
                <a:gd name="connsiteY1" fmla="*/ 12582 h 1296992"/>
                <a:gd name="connsiteX2" fmla="*/ 3262344 w 3262344"/>
                <a:gd name="connsiteY2" fmla="*/ 0 h 1296992"/>
                <a:gd name="connsiteX3" fmla="*/ 3251836 w 3262344"/>
                <a:gd name="connsiteY3" fmla="*/ 1292773 h 1296992"/>
                <a:gd name="connsiteX4" fmla="*/ 0 w 3262344"/>
                <a:gd name="connsiteY4" fmla="*/ 1296992 h 1296992"/>
                <a:gd name="connsiteX0" fmla="*/ 0 w 3262344"/>
                <a:gd name="connsiteY0" fmla="*/ 1296993 h 1296993"/>
                <a:gd name="connsiteX1" fmla="*/ 489053 w 3262344"/>
                <a:gd name="connsiteY1" fmla="*/ 0 h 1296993"/>
                <a:gd name="connsiteX2" fmla="*/ 3262344 w 3262344"/>
                <a:gd name="connsiteY2" fmla="*/ 1 h 1296993"/>
                <a:gd name="connsiteX3" fmla="*/ 3251836 w 3262344"/>
                <a:gd name="connsiteY3" fmla="*/ 1292774 h 1296993"/>
                <a:gd name="connsiteX4" fmla="*/ 0 w 3262344"/>
                <a:gd name="connsiteY4" fmla="*/ 1296993 h 1296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62344" h="1296993">
                  <a:moveTo>
                    <a:pt x="0" y="1296993"/>
                  </a:moveTo>
                  <a:lnTo>
                    <a:pt x="489053" y="0"/>
                  </a:lnTo>
                  <a:lnTo>
                    <a:pt x="3262344" y="1"/>
                  </a:lnTo>
                  <a:cubicBezTo>
                    <a:pt x="3258841" y="430925"/>
                    <a:pt x="3255339" y="861850"/>
                    <a:pt x="3251836" y="1292774"/>
                  </a:cubicBezTo>
                  <a:lnTo>
                    <a:pt x="0" y="1296993"/>
                  </a:lnTo>
                  <a:close/>
                </a:path>
              </a:pathLst>
            </a:custGeom>
            <a:blipFill dpi="0" rotWithShape="1">
              <a:blip r:embed="rId2">
                <a:alphaModFix amt="31000"/>
              </a:blip>
              <a:srcRect/>
              <a:stretch>
                <a:fillRect l="-177" t="-7327" r="-177" b="-13361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5" name="Parallélogramme 19"/>
            <p:cNvSpPr/>
            <p:nvPr/>
          </p:nvSpPr>
          <p:spPr>
            <a:xfrm>
              <a:off x="7470431" y="2027540"/>
              <a:ext cx="4785285" cy="2397888"/>
            </a:xfrm>
            <a:custGeom>
              <a:avLst/>
              <a:gdLst>
                <a:gd name="connsiteX0" fmla="*/ 0 w 3342290"/>
                <a:gd name="connsiteY0" fmla="*/ 1303283 h 1303283"/>
                <a:gd name="connsiteX1" fmla="*/ 725212 w 3342290"/>
                <a:gd name="connsiteY1" fmla="*/ 0 h 1303283"/>
                <a:gd name="connsiteX2" fmla="*/ 3342290 w 3342290"/>
                <a:gd name="connsiteY2" fmla="*/ 0 h 1303283"/>
                <a:gd name="connsiteX3" fmla="*/ 2617078 w 3342290"/>
                <a:gd name="connsiteY3" fmla="*/ 1303283 h 1303283"/>
                <a:gd name="connsiteX4" fmla="*/ 0 w 3342290"/>
                <a:gd name="connsiteY4" fmla="*/ 1303283 h 1303283"/>
                <a:gd name="connsiteX0" fmla="*/ 0 w 3342290"/>
                <a:gd name="connsiteY0" fmla="*/ 1303283 h 1303283"/>
                <a:gd name="connsiteX1" fmla="*/ 725212 w 3342290"/>
                <a:gd name="connsiteY1" fmla="*/ 0 h 1303283"/>
                <a:gd name="connsiteX2" fmla="*/ 3342290 w 3342290"/>
                <a:gd name="connsiteY2" fmla="*/ 0 h 1303283"/>
                <a:gd name="connsiteX3" fmla="*/ 3331782 w 3342290"/>
                <a:gd name="connsiteY3" fmla="*/ 1292773 h 1303283"/>
                <a:gd name="connsiteX4" fmla="*/ 0 w 3342290"/>
                <a:gd name="connsiteY4" fmla="*/ 1303283 h 1303283"/>
                <a:gd name="connsiteX0" fmla="*/ 0 w 3342290"/>
                <a:gd name="connsiteY0" fmla="*/ 1303283 h 1303283"/>
                <a:gd name="connsiteX1" fmla="*/ 602310 w 3342290"/>
                <a:gd name="connsiteY1" fmla="*/ 12582 h 1303283"/>
                <a:gd name="connsiteX2" fmla="*/ 3342290 w 3342290"/>
                <a:gd name="connsiteY2" fmla="*/ 0 h 1303283"/>
                <a:gd name="connsiteX3" fmla="*/ 3331782 w 3342290"/>
                <a:gd name="connsiteY3" fmla="*/ 1292773 h 1303283"/>
                <a:gd name="connsiteX4" fmla="*/ 0 w 3342290"/>
                <a:gd name="connsiteY4" fmla="*/ 1303283 h 1303283"/>
                <a:gd name="connsiteX0" fmla="*/ 0 w 3342290"/>
                <a:gd name="connsiteY0" fmla="*/ 1303283 h 1303283"/>
                <a:gd name="connsiteX1" fmla="*/ 585923 w 3342290"/>
                <a:gd name="connsiteY1" fmla="*/ 6291 h 1303283"/>
                <a:gd name="connsiteX2" fmla="*/ 3342290 w 3342290"/>
                <a:gd name="connsiteY2" fmla="*/ 0 h 1303283"/>
                <a:gd name="connsiteX3" fmla="*/ 3331782 w 3342290"/>
                <a:gd name="connsiteY3" fmla="*/ 1292773 h 1303283"/>
                <a:gd name="connsiteX4" fmla="*/ 0 w 3342290"/>
                <a:gd name="connsiteY4" fmla="*/ 1303283 h 1303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42290" h="1303283">
                  <a:moveTo>
                    <a:pt x="0" y="1303283"/>
                  </a:moveTo>
                  <a:lnTo>
                    <a:pt x="585923" y="6291"/>
                  </a:lnTo>
                  <a:lnTo>
                    <a:pt x="3342290" y="0"/>
                  </a:lnTo>
                  <a:cubicBezTo>
                    <a:pt x="3338787" y="430924"/>
                    <a:pt x="3335285" y="861849"/>
                    <a:pt x="3331782" y="1292773"/>
                  </a:cubicBezTo>
                  <a:lnTo>
                    <a:pt x="0" y="1303283"/>
                  </a:lnTo>
                  <a:close/>
                </a:path>
              </a:pathLst>
            </a:custGeom>
            <a:blipFill dpi="0" rotWithShape="1">
              <a:blip r:embed="rId3">
                <a:alphaModFix amt="31000"/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6" name="Parallélogramme 19"/>
            <p:cNvSpPr/>
            <p:nvPr/>
          </p:nvSpPr>
          <p:spPr>
            <a:xfrm>
              <a:off x="8342718" y="-431843"/>
              <a:ext cx="3922767" cy="2397888"/>
            </a:xfrm>
            <a:custGeom>
              <a:avLst/>
              <a:gdLst>
                <a:gd name="connsiteX0" fmla="*/ 0 w 3342290"/>
                <a:gd name="connsiteY0" fmla="*/ 1303283 h 1303283"/>
                <a:gd name="connsiteX1" fmla="*/ 725212 w 3342290"/>
                <a:gd name="connsiteY1" fmla="*/ 0 h 1303283"/>
                <a:gd name="connsiteX2" fmla="*/ 3342290 w 3342290"/>
                <a:gd name="connsiteY2" fmla="*/ 0 h 1303283"/>
                <a:gd name="connsiteX3" fmla="*/ 2617078 w 3342290"/>
                <a:gd name="connsiteY3" fmla="*/ 1303283 h 1303283"/>
                <a:gd name="connsiteX4" fmla="*/ 0 w 3342290"/>
                <a:gd name="connsiteY4" fmla="*/ 1303283 h 1303283"/>
                <a:gd name="connsiteX0" fmla="*/ 0 w 3342290"/>
                <a:gd name="connsiteY0" fmla="*/ 1303283 h 1303283"/>
                <a:gd name="connsiteX1" fmla="*/ 725212 w 3342290"/>
                <a:gd name="connsiteY1" fmla="*/ 0 h 1303283"/>
                <a:gd name="connsiteX2" fmla="*/ 3342290 w 3342290"/>
                <a:gd name="connsiteY2" fmla="*/ 0 h 1303283"/>
                <a:gd name="connsiteX3" fmla="*/ 3331782 w 3342290"/>
                <a:gd name="connsiteY3" fmla="*/ 1292773 h 1303283"/>
                <a:gd name="connsiteX4" fmla="*/ 0 w 3342290"/>
                <a:gd name="connsiteY4" fmla="*/ 1303283 h 1303283"/>
                <a:gd name="connsiteX0" fmla="*/ 0 w 3342290"/>
                <a:gd name="connsiteY0" fmla="*/ 1303283 h 1303283"/>
                <a:gd name="connsiteX1" fmla="*/ 714824 w 3342290"/>
                <a:gd name="connsiteY1" fmla="*/ 0 h 1303283"/>
                <a:gd name="connsiteX2" fmla="*/ 3342290 w 3342290"/>
                <a:gd name="connsiteY2" fmla="*/ 0 h 1303283"/>
                <a:gd name="connsiteX3" fmla="*/ 3331782 w 3342290"/>
                <a:gd name="connsiteY3" fmla="*/ 1292773 h 1303283"/>
                <a:gd name="connsiteX4" fmla="*/ 0 w 3342290"/>
                <a:gd name="connsiteY4" fmla="*/ 1303283 h 1303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42290" h="1303283">
                  <a:moveTo>
                    <a:pt x="0" y="1303283"/>
                  </a:moveTo>
                  <a:lnTo>
                    <a:pt x="714824" y="0"/>
                  </a:lnTo>
                  <a:lnTo>
                    <a:pt x="3342290" y="0"/>
                  </a:lnTo>
                  <a:cubicBezTo>
                    <a:pt x="3338787" y="430924"/>
                    <a:pt x="3335285" y="861849"/>
                    <a:pt x="3331782" y="1292773"/>
                  </a:cubicBezTo>
                  <a:lnTo>
                    <a:pt x="0" y="1303283"/>
                  </a:lnTo>
                  <a:close/>
                </a:path>
              </a:pathLst>
            </a:custGeom>
            <a:blipFill dpi="0" rotWithShape="1">
              <a:blip r:embed="rId4">
                <a:alphaModFix amt="31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19288" r="-19288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sp>
        <p:nvSpPr>
          <p:cNvPr id="74" name="Rectangle 73"/>
          <p:cNvSpPr/>
          <p:nvPr/>
        </p:nvSpPr>
        <p:spPr>
          <a:xfrm>
            <a:off x="1514779" y="3775185"/>
            <a:ext cx="2246630" cy="54741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CA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Mme </a:t>
            </a:r>
            <a:r>
              <a:rPr lang="fr-CA" sz="1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Lesya</a:t>
            </a:r>
            <a:r>
              <a:rPr lang="fr-CA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GRANGER</a:t>
            </a:r>
          </a:p>
          <a:p>
            <a:pPr algn="ctr">
              <a:spcAft>
                <a:spcPts val="0"/>
              </a:spcAft>
            </a:pPr>
            <a:r>
              <a:rPr lang="fr-CA" sz="11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Coordonnatrice </a:t>
            </a:r>
            <a:endParaRPr lang="fr-CA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921109" y="3775185"/>
            <a:ext cx="2246630" cy="54741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fr-CA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CA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Mme Penny TAILLEFER </a:t>
            </a:r>
          </a:p>
          <a:p>
            <a:pPr algn="ctr">
              <a:spcAft>
                <a:spcPts val="0"/>
              </a:spcAft>
            </a:pPr>
            <a:r>
              <a:rPr lang="fr-CA" sz="11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Coordonnatrice </a:t>
            </a:r>
            <a:endParaRPr lang="fr-CA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CA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6" name="Rectangle 75"/>
          <p:cNvSpPr/>
          <p:nvPr/>
        </p:nvSpPr>
        <p:spPr>
          <a:xfrm>
            <a:off x="6310249" y="3775185"/>
            <a:ext cx="2250437" cy="55503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CA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Mme Christine ELLIS </a:t>
            </a:r>
          </a:p>
          <a:p>
            <a:pPr algn="ctr">
              <a:spcAft>
                <a:spcPts val="0"/>
              </a:spcAft>
            </a:pPr>
            <a:r>
              <a:rPr lang="fr-CA" sz="1100" i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Coordonnatrice TCF/TEF </a:t>
            </a:r>
            <a:endParaRPr lang="fr-CA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8703195" y="3775185"/>
            <a:ext cx="2250437" cy="5474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CA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M. Jean CLOUTIER</a:t>
            </a:r>
            <a:endParaRPr lang="fr-CA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CA" sz="1100" i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Directeur</a:t>
            </a:r>
            <a:endParaRPr lang="fr-CA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2" name="Connecteur droit 71"/>
          <p:cNvCxnSpPr/>
          <p:nvPr/>
        </p:nvCxnSpPr>
        <p:spPr>
          <a:xfrm flipH="1">
            <a:off x="3759583" y="1668405"/>
            <a:ext cx="4264198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>
            <a:off x="5892777" y="2355653"/>
            <a:ext cx="0" cy="874171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flipH="1">
            <a:off x="3724768" y="2163705"/>
            <a:ext cx="4264198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 flipV="1">
            <a:off x="9819450" y="3223069"/>
            <a:ext cx="0" cy="19798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 flipV="1">
            <a:off x="7343665" y="3247751"/>
            <a:ext cx="0" cy="19798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 flipV="1">
            <a:off x="5042500" y="3223674"/>
            <a:ext cx="0" cy="19798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 flipV="1">
            <a:off x="2652501" y="3233344"/>
            <a:ext cx="0" cy="19798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" name="Image 3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962"/>
            <a:ext cx="3761409" cy="1017114"/>
          </a:xfrm>
          <a:prstGeom prst="rect">
            <a:avLst/>
          </a:prstGeom>
        </p:spPr>
      </p:pic>
      <p:pic>
        <p:nvPicPr>
          <p:cNvPr id="5" name="Image 4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2287" y="6205217"/>
            <a:ext cx="3084995" cy="625617"/>
          </a:xfrm>
          <a:prstGeom prst="rect">
            <a:avLst/>
          </a:prstGeom>
        </p:spPr>
      </p:pic>
      <p:sp>
        <p:nvSpPr>
          <p:cNvPr id="6" name="Zone de texte 2"/>
          <p:cNvSpPr txBox="1">
            <a:spLocks noChangeArrowheads="1"/>
          </p:cNvSpPr>
          <p:nvPr/>
        </p:nvSpPr>
        <p:spPr bwMode="auto">
          <a:xfrm rot="16200000">
            <a:off x="11218049" y="5938973"/>
            <a:ext cx="1711960" cy="235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fr-CA" sz="9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 à jour le 7 avril 2020</a:t>
            </a:r>
            <a:endParaRPr lang="fr-CA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19525" y="1558482"/>
            <a:ext cx="2910840" cy="830580"/>
          </a:xfrm>
          <a:prstGeom prst="rect">
            <a:avLst/>
          </a:prstGeom>
          <a:solidFill>
            <a:srgbClr val="E61B23"/>
          </a:solidFill>
          <a:ln>
            <a:solidFill>
              <a:srgbClr val="FF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CA" sz="1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M. Dany DUMONT</a:t>
            </a:r>
            <a:endParaRPr lang="fr-CA" sz="11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CA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Directeur</a:t>
            </a:r>
            <a:endParaRPr lang="fr-CA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32352" y="1973772"/>
            <a:ext cx="1787525" cy="6140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CA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Mme Christiane </a:t>
            </a:r>
            <a:r>
              <a:rPr lang="fr-CA" sz="1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Nivert</a:t>
            </a:r>
            <a:endParaRPr lang="fr-CA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CA" sz="1100" i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Préposée aux finances</a:t>
            </a:r>
            <a:endParaRPr lang="fr-CA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43847" y="1969995"/>
            <a:ext cx="2270760" cy="8305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CA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M. Emmanuel GOFFI</a:t>
            </a:r>
            <a:endParaRPr lang="fr-CA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CA" sz="12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Chef de secteur, développement des affaires et partenariats</a:t>
            </a:r>
            <a:endParaRPr lang="fr-CA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7515" y="1006828"/>
            <a:ext cx="2270760" cy="8305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CA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Mme </a:t>
            </a:r>
            <a:r>
              <a:rPr lang="fr-CA" sz="1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Charlaine</a:t>
            </a:r>
            <a:r>
              <a:rPr lang="fr-CA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LAVIGNE</a:t>
            </a:r>
            <a:endParaRPr lang="fr-CA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CA" sz="1200" i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Gestionnaire aux finances</a:t>
            </a:r>
            <a:endParaRPr lang="fr-CA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14779" y="3365658"/>
            <a:ext cx="2246630" cy="3517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CA" sz="12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Programme </a:t>
            </a:r>
            <a:r>
              <a:rPr lang="fr-CA" sz="1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 Langues Internationales (PLI</a:t>
            </a:r>
            <a:r>
              <a:rPr lang="fr-CA" sz="12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fr-CA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21109" y="3365657"/>
            <a:ext cx="2246630" cy="35174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fr-CA" sz="1200" b="1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CA" sz="12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Programme </a:t>
            </a:r>
            <a:r>
              <a:rPr lang="fr-CA" sz="1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 Langues Secondes (PLS)</a:t>
            </a:r>
            <a:endParaRPr lang="fr-CA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CA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10249" y="3365657"/>
            <a:ext cx="2250437" cy="35174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CA" sz="12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Centre </a:t>
            </a:r>
            <a:r>
              <a:rPr lang="fr-CA" sz="1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 Tests </a:t>
            </a:r>
            <a:r>
              <a:rPr lang="fr-CA" sz="12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Linguistiques</a:t>
            </a:r>
            <a:endParaRPr lang="fr-CA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CA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703196" y="3365657"/>
            <a:ext cx="2250437" cy="35174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CA" sz="12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Programmes </a:t>
            </a:r>
            <a:r>
              <a:rPr lang="fr-CA" sz="1200" b="1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Proaxion</a:t>
            </a:r>
            <a:r>
              <a:rPr lang="fr-CA" sz="12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/La </a:t>
            </a:r>
            <a:r>
              <a:rPr lang="fr-CA" sz="12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Relance</a:t>
            </a:r>
            <a:endParaRPr lang="fr-CA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932352" y="1223363"/>
            <a:ext cx="1787525" cy="6140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CA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Mme </a:t>
            </a:r>
            <a:r>
              <a:rPr lang="fr-CA" sz="1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Camille CORNALI</a:t>
            </a:r>
            <a:endParaRPr lang="fr-CA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CA" sz="1100" i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Assistante administrative</a:t>
            </a:r>
            <a:endParaRPr lang="fr-CA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34500" y="4350981"/>
            <a:ext cx="1016001" cy="10540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CA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Mme </a:t>
            </a:r>
            <a:r>
              <a:rPr lang="fr-CA" sz="1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Ewa</a:t>
            </a:r>
            <a:r>
              <a:rPr lang="fr-CA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NOWAK</a:t>
            </a:r>
          </a:p>
          <a:p>
            <a:pPr algn="ctr">
              <a:spcAft>
                <a:spcPts val="0"/>
              </a:spcAft>
            </a:pPr>
            <a:r>
              <a:rPr lang="fr-CA" sz="1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Superviseure en chef</a:t>
            </a:r>
            <a:endParaRPr lang="fr-CA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14779" y="4350981"/>
            <a:ext cx="1019810" cy="10541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CA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Mme Jessica DUREPOS</a:t>
            </a:r>
          </a:p>
          <a:p>
            <a:pPr algn="ctr">
              <a:spcAft>
                <a:spcPts val="0"/>
              </a:spcAft>
            </a:pPr>
            <a:r>
              <a:rPr lang="fr-CA" sz="1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Coordonnatrice adjointe (R.H.)</a:t>
            </a:r>
            <a:endParaRPr lang="fr-CA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742041" y="4350981"/>
            <a:ext cx="1019810" cy="10541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fr-CA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CA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Mme </a:t>
            </a:r>
            <a:r>
              <a:rPr lang="fr-CA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Christie FARGHER</a:t>
            </a:r>
          </a:p>
          <a:p>
            <a:pPr algn="ctr">
              <a:spcAft>
                <a:spcPts val="0"/>
              </a:spcAft>
            </a:pPr>
            <a:r>
              <a:rPr lang="fr-CA" sz="1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Coordonnatrice adjointe (</a:t>
            </a:r>
            <a:r>
              <a:rPr lang="fr-CA" sz="1000" i="1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Ped</a:t>
            </a:r>
            <a:r>
              <a:rPr lang="fr-CA" sz="1000" i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fr-CA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CA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911524" y="5514623"/>
            <a:ext cx="1016001" cy="10541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CA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Mme </a:t>
            </a:r>
            <a:r>
              <a:rPr lang="fr-CA" sz="11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Dianne</a:t>
            </a:r>
            <a:r>
              <a:rPr lang="fr-CA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ST-MARTIN</a:t>
            </a:r>
          </a:p>
          <a:p>
            <a:pPr algn="ctr">
              <a:spcAft>
                <a:spcPts val="0"/>
              </a:spcAft>
            </a:pPr>
            <a:r>
              <a:rPr lang="fr-CA" sz="1000" i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Assistante administrative</a:t>
            </a:r>
            <a:endParaRPr lang="fr-CA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 101"/>
          <p:cNvSpPr>
            <a:spLocks noChangeArrowheads="1"/>
          </p:cNvSpPr>
          <p:nvPr/>
        </p:nvSpPr>
        <p:spPr bwMode="auto">
          <a:xfrm>
            <a:off x="819807" y="554481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pic>
        <p:nvPicPr>
          <p:cNvPr id="22" name="Image 7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43" y="6056947"/>
            <a:ext cx="831850" cy="74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102"/>
          <p:cNvSpPr>
            <a:spLocks noChangeArrowheads="1"/>
          </p:cNvSpPr>
          <p:nvPr/>
        </p:nvSpPr>
        <p:spPr bwMode="auto">
          <a:xfrm>
            <a:off x="819807" y="6160705"/>
            <a:ext cx="2490952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31863" algn="l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31863" algn="l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31863" algn="l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31863" algn="l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31863" algn="l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31863" algn="l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31863" algn="l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31863" algn="l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31863" algn="l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31863" algn="l"/>
                <a:tab pos="2743200" algn="ctr"/>
                <a:tab pos="5486400" algn="r"/>
              </a:tabLst>
            </a:pPr>
            <a:r>
              <a:rPr kumimoji="0" lang="fr-CA" altLang="fr-FR" sz="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CA" altLang="fr-FR" sz="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DUCATION PERMANENTE</a:t>
            </a:r>
            <a:endParaRPr kumimoji="0" lang="fr-CA" alt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31863" algn="l"/>
                <a:tab pos="2743200" algn="ctr"/>
                <a:tab pos="5486400" algn="r"/>
              </a:tabLst>
            </a:pPr>
            <a:r>
              <a:rPr kumimoji="0" lang="fr-CA" alt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181, rue Donald, Ottawa (Ontario) K1K 1N1</a:t>
            </a:r>
            <a:endParaRPr kumimoji="0" lang="fr-CA" alt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31863" algn="l"/>
                <a:tab pos="2743200" algn="ctr"/>
                <a:tab pos="5486400" algn="r"/>
              </a:tabLst>
            </a:pPr>
            <a:r>
              <a:rPr kumimoji="0" lang="fr-CA" alt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fr-CA" alt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CA" alt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kumimoji="0" lang="fr-CA" alt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CA" alt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phone</a:t>
            </a:r>
            <a:r>
              <a:rPr kumimoji="0" lang="fr-CA" alt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fr-CA" alt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(613) 741-2304 </a:t>
            </a:r>
            <a:r>
              <a:rPr kumimoji="0" lang="fr-FR" alt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kumimoji="0" lang="fr-CA" alt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fr-CA" alt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CA" alt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kumimoji="0" lang="fr-CA" alt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CA" alt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copieur</a:t>
            </a:r>
            <a:r>
              <a:rPr kumimoji="0" lang="fr-CA" alt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fr-CA" alt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(613) 741-2191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31863" algn="l"/>
                <a:tab pos="2743200" algn="ctr"/>
                <a:tab pos="5486400" algn="r"/>
              </a:tabLst>
            </a:pPr>
            <a:r>
              <a:rPr kumimoji="0" lang="fr-CA" alt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Site Internet : </a:t>
            </a:r>
            <a:r>
              <a:rPr kumimoji="0" lang="fr-CA" alt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www.educationpermanente.ca</a:t>
            </a:r>
            <a:r>
              <a:rPr kumimoji="0" lang="fr-CA" alt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CA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51738" y="5529791"/>
            <a:ext cx="1016001" cy="10541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CA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Mme Sylvie GAGNON</a:t>
            </a:r>
          </a:p>
          <a:p>
            <a:pPr algn="ctr">
              <a:spcAft>
                <a:spcPts val="0"/>
              </a:spcAft>
            </a:pPr>
            <a:r>
              <a:rPr lang="fr-CA" sz="1000" i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Assistante administrative</a:t>
            </a:r>
            <a:endParaRPr lang="fr-CA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3" name="Connecteur droit 42"/>
          <p:cNvCxnSpPr/>
          <p:nvPr/>
        </p:nvCxnSpPr>
        <p:spPr>
          <a:xfrm>
            <a:off x="2638094" y="3238787"/>
            <a:ext cx="7190320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8703195" y="4377468"/>
            <a:ext cx="2250437" cy="55503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CA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M. Luc CUERRIER </a:t>
            </a:r>
          </a:p>
          <a:p>
            <a:pPr algn="ctr">
              <a:spcAft>
                <a:spcPts val="0"/>
              </a:spcAft>
            </a:pPr>
            <a:r>
              <a:rPr lang="fr-CA" sz="1100" i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Coordonnateur</a:t>
            </a:r>
            <a:endParaRPr lang="fr-CA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49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158</Words>
  <Application>Microsoft Office PowerPoint</Application>
  <PresentationFormat>Grand écran</PresentationFormat>
  <Paragraphs>46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%username%</dc:creator>
  <cp:lastModifiedBy>%username%</cp:lastModifiedBy>
  <cp:revision>20</cp:revision>
  <dcterms:created xsi:type="dcterms:W3CDTF">2020-04-06T14:47:48Z</dcterms:created>
  <dcterms:modified xsi:type="dcterms:W3CDTF">2020-04-06T15:37:13Z</dcterms:modified>
</cp:coreProperties>
</file>